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6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9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27A5-812B-4788-8F9A-BA232B3634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9DAA-1CC7-4BE0-B25B-77FEA5CB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rc\Desktop\Pict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nice\My Documents\waldein k haqooq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nice\My Documents\waldein k haqooq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nice\My Documents\waldein k haqooq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nice\My Documents\waldein k haqooq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nice\My Documents\waldein k haqooq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nice\My Documents\waldein k haqooq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nice\My Documents\waldein k haqooq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nice\My Documents\waldein k haqooq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nice\My Documents\waldein k haqooq\Sli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nice\My Documents\waldein k haqooq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ice\My Documents\waldein k haqooq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c\Desktop\Untitled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nice\My Documents\waldein k haqooq\Slid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nice\My Documents\waldein k haqooq\Slid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nice\My Documents\waldein k haqooq\Slid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nice\My Documents\waldein k haqooq\Sli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nice\My Documents\waldein k haqooq\Slid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nice\My Documents\waldein k haqooq\Slid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nice\My Documents\waldein k haqooq\Slid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nice\My Documents\waldein k haqooq\Slid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nice\My Documents\waldein k haqooq\Slid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ice\My Documents\waldein k haqooq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nice\My Documents\waldein k haqooq\Slid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nice\My Documents\waldein k haqooq\Slide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nice\My Documents\waldein k haqooq\Slid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c\Desktop\ma-ka-ha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nice\My Documents\waldein k haqooq\Sli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nice\My Documents\waldein k haqooq\Slide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nice\My Documents\waldein k haqooq\Slid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nice\My Documents\waldein k haqooq\Slide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nice\My Documents\waldein k haqooq\Slide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Documents and Settings\nice\My Documents\waldein k haqooq\Slide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nice\My Documents\waldein k haqooq\Slide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irc\Desktop\1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nice\My Documents\waldein k haqooq\Slide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nice\My Documents\waldein k haqooq\Slid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rc\Desktop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nice\My Documents\waldein k haqooq\Slid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nice\My Documents\waldein k haqooq\Slid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nice\My Documents\waldein k haqooq\Slide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nice\My Documents\waldein k haqooq\Slid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nice\My Documents\waldein k haqooq\Slide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nice\My Documents\waldein k haqooq\Slid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nice\My Documents\waldein k haqooq\Slide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ice\My Documents\waldein k haqooq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nice\My Documents\waldein k haqooq\Slid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nice\My Documents\waldein k haqooq\Slide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rc\Desktop\Untitled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nice\My Documents\waldein k haqooq\Slide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nice\My Documents\waldein k haqooq\Slide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nice\My Documents\waldein k haqooq\Slide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rc\Desktop\Pictur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nice\My Documents\waldein k haqooq\Slid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nice\My Documents\waldein k haqooq\Slide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nice\My Documents\waldein k haqooq\Slide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ice\My Documents\waldein k haqooq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nice\My Documents\waldein k haqooq\Slide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nice\My Documents\waldein k haqooq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nice\My Documents\waldein k haqooq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nice\My Documents\waldein k haqooq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Dirc</dc:creator>
  <cp:lastModifiedBy>Dirc</cp:lastModifiedBy>
  <cp:revision>4</cp:revision>
  <dcterms:created xsi:type="dcterms:W3CDTF">2016-04-26T08:23:33Z</dcterms:created>
  <dcterms:modified xsi:type="dcterms:W3CDTF">2016-04-27T06:00:48Z</dcterms:modified>
</cp:coreProperties>
</file>